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1" r:id="rId5"/>
    <p:sldId id="262" r:id="rId6"/>
    <p:sldId id="265" r:id="rId7"/>
    <p:sldId id="263" r:id="rId8"/>
    <p:sldId id="264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9" autoAdjust="0"/>
    <p:restoredTop sz="94660"/>
  </p:normalViewPr>
  <p:slideViewPr>
    <p:cSldViewPr>
      <p:cViewPr varScale="1">
        <p:scale>
          <a:sx n="69" d="100"/>
          <a:sy n="69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20F99E3-5829-40E7-900A-91D2DE7CCD5B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FF2EF34-C8D6-46A9-B8B0-0AE5E79B95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F99E3-5829-40E7-900A-91D2DE7CCD5B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F34-C8D6-46A9-B8B0-0AE5E79B95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F99E3-5829-40E7-900A-91D2DE7CCD5B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F34-C8D6-46A9-B8B0-0AE5E79B95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F99E3-5829-40E7-900A-91D2DE7CCD5B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F34-C8D6-46A9-B8B0-0AE5E79B95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F99E3-5829-40E7-900A-91D2DE7CCD5B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F34-C8D6-46A9-B8B0-0AE5E79B95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F99E3-5829-40E7-900A-91D2DE7CCD5B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F34-C8D6-46A9-B8B0-0AE5E79B953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F99E3-5829-40E7-900A-91D2DE7CCD5B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F34-C8D6-46A9-B8B0-0AE5E79B953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F99E3-5829-40E7-900A-91D2DE7CCD5B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F34-C8D6-46A9-B8B0-0AE5E79B95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F99E3-5829-40E7-900A-91D2DE7CCD5B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EF34-C8D6-46A9-B8B0-0AE5E79B95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20F99E3-5829-40E7-900A-91D2DE7CCD5B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FF2EF34-C8D6-46A9-B8B0-0AE5E79B95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20F99E3-5829-40E7-900A-91D2DE7CCD5B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FF2EF34-C8D6-46A9-B8B0-0AE5E79B95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20F99E3-5829-40E7-900A-91D2DE7CCD5B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FF2EF34-C8D6-46A9-B8B0-0AE5E79B95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edia.photobucket.com/image/organize%20themselves%20in%20society/loki99999/WesternMyth.jpg" TargetMode="External"/><Relationship Id="rId4" Type="http://schemas.openxmlformats.org/officeDocument/2006/relationships/hyperlink" Target="http://images.travelpod.com/users/christianfeu/1.1241391900.how-they-uros-people-live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8331"/>
            <a:ext cx="8229600" cy="1143000"/>
          </a:xfrm>
        </p:spPr>
        <p:txBody>
          <a:bodyPr/>
          <a:lstStyle/>
          <a:p>
            <a:r>
              <a:rPr lang="en-CA" dirty="0" smtClean="0"/>
              <a:t>What is Social Studies?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14800" y="5191779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               By: Femi Adeyoju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962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History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4920" y="1524000"/>
            <a:ext cx="6614160" cy="4648200"/>
          </a:xfrm>
        </p:spPr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The record of past events and times, especially in connection with the human race. </a:t>
            </a:r>
            <a:endParaRPr lang="en-US" dirty="0" smtClean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CAPE BRETON, N.S. - 2008</a:t>
            </a:r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sz="1600" dirty="0" smtClean="0"/>
          </a:p>
          <a:p>
            <a:endParaRPr lang="en-CA" sz="1600" dirty="0" smtClean="0"/>
          </a:p>
          <a:p>
            <a:r>
              <a:rPr lang="en-CA" sz="1600" dirty="0"/>
              <a:t>http://www.canada.com/scripts/story.html?id=dc31dd2f-e7b1-4286-8711-9048e4ca04d0&amp;k=59140</a:t>
            </a:r>
            <a:endParaRPr lang="en-CA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819400"/>
            <a:ext cx="3352800" cy="2324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18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85800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b="1" u="sng" dirty="0"/>
              <a:t>Anthropology</a:t>
            </a:r>
            <a:br>
              <a:rPr lang="en-US" b="1" u="sng" dirty="0"/>
            </a:b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360" y="838200"/>
            <a:ext cx="7467600" cy="5486400"/>
          </a:xfrm>
        </p:spPr>
        <p:txBody>
          <a:bodyPr>
            <a:normAutofit lnSpcReduction="10000"/>
          </a:bodyPr>
          <a:lstStyle/>
          <a:p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The </a:t>
            </a:r>
            <a:r>
              <a:rPr lang="en-US" dirty="0">
                <a:latin typeface="+mj-lt"/>
              </a:rPr>
              <a:t>study of the nature and essence of humankind. </a:t>
            </a:r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CA" sz="1100" dirty="0" smtClean="0"/>
          </a:p>
          <a:p>
            <a:endParaRPr lang="en-CA" sz="1100" dirty="0"/>
          </a:p>
          <a:p>
            <a:endParaRPr lang="en-CA" sz="1100" dirty="0" smtClean="0"/>
          </a:p>
          <a:p>
            <a:endParaRPr lang="en-CA" sz="1100" dirty="0"/>
          </a:p>
          <a:p>
            <a:endParaRPr lang="en-CA" sz="1100" dirty="0" smtClean="0"/>
          </a:p>
          <a:p>
            <a:endParaRPr lang="en-CA" sz="1100" dirty="0"/>
          </a:p>
          <a:p>
            <a:endParaRPr lang="en-CA" sz="1100" dirty="0" smtClean="0"/>
          </a:p>
          <a:p>
            <a:endParaRPr lang="en-CA" sz="1100" dirty="0"/>
          </a:p>
          <a:p>
            <a:endParaRPr lang="en-CA" sz="1100" dirty="0" smtClean="0"/>
          </a:p>
          <a:p>
            <a:endParaRPr lang="en-CA" sz="1100" dirty="0"/>
          </a:p>
          <a:p>
            <a:endParaRPr lang="en-CA" sz="1100" dirty="0" smtClean="0"/>
          </a:p>
          <a:p>
            <a:endParaRPr lang="en-CA" sz="1100" dirty="0"/>
          </a:p>
          <a:p>
            <a:endParaRPr lang="en-CA" sz="1100" dirty="0" smtClean="0"/>
          </a:p>
          <a:p>
            <a:endParaRPr lang="en-CA" sz="1100" dirty="0" smtClean="0"/>
          </a:p>
          <a:p>
            <a:endParaRPr lang="en-CA" sz="1050" dirty="0" smtClean="0"/>
          </a:p>
          <a:p>
            <a:endParaRPr lang="en-CA" sz="1600" dirty="0" smtClean="0"/>
          </a:p>
          <a:p>
            <a:r>
              <a:rPr lang="en-CA" sz="1600" dirty="0" smtClean="0"/>
              <a:t>http</a:t>
            </a:r>
            <a:r>
              <a:rPr lang="en-CA" sz="1600" dirty="0"/>
              <a:t>://4.bp.blogspot.com/_YUbfM_58HNA/TRlxB8ucjBI/AAAAAAAAAJQ/e2QFBCFIqVw/s1600/Anthropology.jpg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660" y="2496253"/>
            <a:ext cx="3429000" cy="2549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460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Geography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086600" cy="457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The </a:t>
            </a:r>
            <a:r>
              <a:rPr lang="en-US" dirty="0">
                <a:latin typeface="+mj-lt"/>
              </a:rPr>
              <a:t>study of the natural features of the earth's surface, including topography, climate, soil, vegetation, </a:t>
            </a:r>
            <a:r>
              <a:rPr lang="en-US" dirty="0" smtClean="0">
                <a:latin typeface="+mj-lt"/>
              </a:rPr>
              <a:t>etc., </a:t>
            </a:r>
            <a:r>
              <a:rPr lang="en-US" dirty="0">
                <a:latin typeface="+mj-lt"/>
              </a:rPr>
              <a:t>and man's response to </a:t>
            </a:r>
            <a:r>
              <a:rPr lang="en-US" dirty="0" smtClean="0">
                <a:latin typeface="+mj-lt"/>
              </a:rPr>
              <a:t>them. </a:t>
            </a:r>
          </a:p>
          <a:p>
            <a:endParaRPr lang="en-CA" dirty="0">
              <a:latin typeface="+mj-lt"/>
            </a:endParaRPr>
          </a:p>
          <a:p>
            <a:endParaRPr lang="en-CA" dirty="0" smtClean="0">
              <a:latin typeface="+mj-lt"/>
            </a:endParaRPr>
          </a:p>
          <a:p>
            <a:endParaRPr lang="en-CA" dirty="0">
              <a:latin typeface="+mj-lt"/>
            </a:endParaRPr>
          </a:p>
          <a:p>
            <a:endParaRPr lang="en-CA" dirty="0" smtClean="0">
              <a:latin typeface="+mj-lt"/>
            </a:endParaRPr>
          </a:p>
          <a:p>
            <a:pPr marL="0" indent="0">
              <a:buNone/>
            </a:pPr>
            <a:endParaRPr lang="en-CA" dirty="0" smtClean="0">
              <a:latin typeface="+mj-lt"/>
            </a:endParaRPr>
          </a:p>
          <a:p>
            <a:pPr marL="0" indent="0">
              <a:buNone/>
            </a:pPr>
            <a:endParaRPr lang="en-CA" dirty="0">
              <a:latin typeface="+mj-lt"/>
            </a:endParaRPr>
          </a:p>
          <a:p>
            <a:r>
              <a:rPr lang="en-CA" sz="2000" dirty="0" smtClean="0">
                <a:latin typeface="+mj-lt"/>
              </a:rPr>
              <a:t>http</a:t>
            </a:r>
            <a:r>
              <a:rPr lang="en-CA" sz="2000" dirty="0">
                <a:latin typeface="+mj-lt"/>
              </a:rPr>
              <a:t>://pgss.sd57.bc.ca/~adavies/SS9/Intro%20and%20Geog/Geog.jpg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895600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736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Political Science</a:t>
            </a:r>
            <a:br>
              <a:rPr lang="en-US" b="1" u="sng" dirty="0"/>
            </a:b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9273" y="1295400"/>
            <a:ext cx="7402772" cy="4876800"/>
          </a:xfrm>
        </p:spPr>
        <p:txBody>
          <a:bodyPr/>
          <a:lstStyle/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The </a:t>
            </a:r>
            <a:r>
              <a:rPr lang="en-US" dirty="0">
                <a:latin typeface="+mj-lt"/>
              </a:rPr>
              <a:t>study of the state, government, and </a:t>
            </a:r>
            <a:r>
              <a:rPr lang="en-US" dirty="0" smtClean="0">
                <a:latin typeface="+mj-lt"/>
              </a:rPr>
              <a:t>politics.</a:t>
            </a:r>
          </a:p>
          <a:p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http</a:t>
            </a:r>
            <a:r>
              <a:rPr lang="en-US" sz="1600" dirty="0">
                <a:latin typeface="+mj-lt"/>
              </a:rPr>
              <a:t>://daileyforcongress.com/wp-content/uploads/2010/07/Politics.jpg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054" y="2530522"/>
            <a:ext cx="278121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268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Sociology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5393" y="1524000"/>
            <a:ext cx="6781800" cy="4800600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+mj-lt"/>
              </a:rPr>
              <a:t>T</a:t>
            </a:r>
            <a:r>
              <a:rPr lang="en-US" dirty="0" smtClean="0">
                <a:latin typeface="+mj-lt"/>
              </a:rPr>
              <a:t>he </a:t>
            </a:r>
            <a:r>
              <a:rPr lang="en-US" dirty="0">
                <a:latin typeface="+mj-lt"/>
              </a:rPr>
              <a:t>science or study of the origin, development, organization, and functioning of human </a:t>
            </a:r>
            <a:r>
              <a:rPr lang="en-US" dirty="0" smtClean="0">
                <a:latin typeface="+mj-lt"/>
              </a:rPr>
              <a:t>society.</a:t>
            </a:r>
          </a:p>
          <a:p>
            <a:endParaRPr lang="en-CA" dirty="0" smtClean="0">
              <a:latin typeface="+mj-lt"/>
            </a:endParaRPr>
          </a:p>
          <a:p>
            <a:endParaRPr lang="en-CA" dirty="0">
              <a:latin typeface="+mj-lt"/>
            </a:endParaRPr>
          </a:p>
          <a:p>
            <a:endParaRPr lang="en-CA" dirty="0" smtClean="0">
              <a:latin typeface="+mj-lt"/>
            </a:endParaRPr>
          </a:p>
          <a:p>
            <a:endParaRPr lang="en-CA" dirty="0">
              <a:latin typeface="+mj-lt"/>
            </a:endParaRPr>
          </a:p>
          <a:p>
            <a:endParaRPr lang="en-CA" dirty="0" smtClean="0">
              <a:latin typeface="+mj-lt"/>
            </a:endParaRPr>
          </a:p>
          <a:p>
            <a:endParaRPr lang="en-CA" dirty="0">
              <a:latin typeface="+mj-lt"/>
            </a:endParaRPr>
          </a:p>
          <a:p>
            <a:endParaRPr lang="en-CA" dirty="0" smtClean="0">
              <a:latin typeface="+mj-lt"/>
            </a:endParaRPr>
          </a:p>
          <a:p>
            <a:endParaRPr lang="en-CA" dirty="0" smtClean="0">
              <a:latin typeface="+mj-lt"/>
            </a:endParaRPr>
          </a:p>
          <a:p>
            <a:endParaRPr lang="en-CA" sz="1700" dirty="0" smtClean="0">
              <a:latin typeface="+mj-lt"/>
            </a:endParaRPr>
          </a:p>
          <a:p>
            <a:r>
              <a:rPr lang="en-CA" sz="1700" dirty="0" smtClean="0">
                <a:latin typeface="+mj-lt"/>
              </a:rPr>
              <a:t>http</a:t>
            </a:r>
            <a:r>
              <a:rPr lang="en-CA" sz="1700" dirty="0">
                <a:latin typeface="+mj-lt"/>
              </a:rPr>
              <a:t>://cubelogger.files.wordpress.com/2011/07/sociology.jpg</a:t>
            </a:r>
          </a:p>
          <a:p>
            <a:endParaRPr lang="en-US" dirty="0"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646527"/>
            <a:ext cx="2719387" cy="272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043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6965245" cy="1202485"/>
          </a:xfrm>
        </p:spPr>
        <p:txBody>
          <a:bodyPr/>
          <a:lstStyle/>
          <a:p>
            <a:r>
              <a:rPr lang="en-US" b="1" u="sng" dirty="0"/>
              <a:t>Economics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47354"/>
            <a:ext cx="7467600" cy="5334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The </a:t>
            </a:r>
            <a:r>
              <a:rPr lang="en-US" dirty="0">
                <a:latin typeface="+mj-lt"/>
              </a:rPr>
              <a:t>science that deals with the production, distribution, and consumption of goods and services, or the material welfare of humankind. The study of supply and demand </a:t>
            </a:r>
            <a:endParaRPr lang="en-US" dirty="0" smtClean="0">
              <a:latin typeface="+mj-lt"/>
            </a:endParaRPr>
          </a:p>
          <a:p>
            <a:endParaRPr lang="en-CA" dirty="0">
              <a:latin typeface="+mj-lt"/>
            </a:endParaRPr>
          </a:p>
          <a:p>
            <a:endParaRPr lang="en-CA" dirty="0" smtClean="0">
              <a:latin typeface="+mj-lt"/>
            </a:endParaRPr>
          </a:p>
          <a:p>
            <a:endParaRPr lang="en-CA" dirty="0">
              <a:latin typeface="+mj-lt"/>
            </a:endParaRPr>
          </a:p>
          <a:p>
            <a:endParaRPr lang="en-CA" dirty="0" smtClean="0">
              <a:latin typeface="+mj-lt"/>
            </a:endParaRPr>
          </a:p>
          <a:p>
            <a:endParaRPr lang="en-CA" dirty="0">
              <a:latin typeface="+mj-lt"/>
            </a:endParaRPr>
          </a:p>
          <a:p>
            <a:endParaRPr lang="en-CA" sz="1600" dirty="0" smtClean="0">
              <a:latin typeface="+mj-lt"/>
            </a:endParaRPr>
          </a:p>
          <a:p>
            <a:endParaRPr lang="en-US" sz="1600" dirty="0" smtClean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http</a:t>
            </a:r>
            <a:r>
              <a:rPr lang="en-US" sz="1600" dirty="0">
                <a:latin typeface="+mj-lt"/>
              </a:rPr>
              <a:t>://kids.britannica.com/elementary/art-88518/The-economics-of-supply-and-demand-sets-the-prices-in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971799"/>
            <a:ext cx="3810000" cy="2542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844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u="sng" dirty="0" smtClean="0"/>
              <a:t>Psychology</a:t>
            </a:r>
            <a:r>
              <a:rPr lang="en-US" b="1" u="sng" dirty="0"/>
              <a:t/>
            </a:r>
            <a:br>
              <a:rPr lang="en-US" b="1" u="sng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97604"/>
            <a:ext cx="6528501" cy="4498396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The </a:t>
            </a:r>
            <a:r>
              <a:rPr lang="en-US" dirty="0">
                <a:latin typeface="+mj-lt"/>
              </a:rPr>
              <a:t>science of human and animal behavior</a:t>
            </a:r>
            <a:r>
              <a:rPr lang="en-US" dirty="0" smtClean="0">
                <a:latin typeface="+mj-lt"/>
              </a:rPr>
              <a:t>.</a:t>
            </a:r>
          </a:p>
          <a:p>
            <a:pPr marL="0" indent="0">
              <a:buNone/>
            </a:pPr>
            <a:endParaRPr lang="en-US" dirty="0" smtClean="0">
              <a:latin typeface="+mj-lt"/>
            </a:endParaRP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pPr marL="0" indent="0">
              <a:buNone/>
            </a:pPr>
            <a:endParaRPr lang="en-US" dirty="0" smtClean="0">
              <a:latin typeface="+mj-lt"/>
            </a:endParaRP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pPr marL="0" indent="0">
              <a:buNone/>
            </a:pPr>
            <a:endParaRPr lang="en-US" dirty="0" smtClean="0">
              <a:latin typeface="+mj-lt"/>
            </a:endParaRPr>
          </a:p>
          <a:p>
            <a:pPr marL="0" indent="0">
              <a:buNone/>
            </a:pPr>
            <a:endParaRPr lang="en-US" sz="1600" dirty="0" smtClean="0">
              <a:latin typeface="+mj-lt"/>
            </a:endParaRPr>
          </a:p>
          <a:p>
            <a:pPr marL="0" indent="0">
              <a:buNone/>
            </a:pPr>
            <a:endParaRPr lang="en-US" sz="1600" dirty="0">
              <a:latin typeface="+mj-lt"/>
            </a:endParaRPr>
          </a:p>
          <a:p>
            <a:pPr marL="0" indent="0">
              <a:buNone/>
            </a:pPr>
            <a:endParaRPr lang="en-US" sz="1600" dirty="0" smtClean="0">
              <a:latin typeface="+mj-lt"/>
            </a:endParaRPr>
          </a:p>
          <a:p>
            <a:pPr marL="0" indent="0">
              <a:buNone/>
            </a:pPr>
            <a:endParaRPr lang="en-US" sz="1600" dirty="0">
              <a:latin typeface="+mj-lt"/>
            </a:endParaRPr>
          </a:p>
          <a:p>
            <a:pPr marL="0" indent="0">
              <a:buNone/>
            </a:pPr>
            <a:endParaRPr lang="en-US" sz="1600" dirty="0" smtClean="0">
              <a:latin typeface="+mj-lt"/>
            </a:endParaRPr>
          </a:p>
          <a:p>
            <a:pPr marL="0" indent="0">
              <a:buNone/>
            </a:pPr>
            <a:r>
              <a:rPr lang="en-US" sz="1600" dirty="0" smtClean="0">
                <a:latin typeface="+mj-lt"/>
              </a:rPr>
              <a:t>http</a:t>
            </a:r>
            <a:r>
              <a:rPr lang="en-US" sz="1600" dirty="0">
                <a:latin typeface="+mj-lt"/>
              </a:rPr>
              <a:t>://blog.lib.umn.edu/nich0185/myblog2/Psychology.gif</a:t>
            </a:r>
          </a:p>
          <a:p>
            <a:endParaRPr lang="en-US" sz="16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133600"/>
            <a:ext cx="2981325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941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198642"/>
            <a:ext cx="2209799" cy="165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595" y="-6927"/>
            <a:ext cx="1840405" cy="1378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u="sng" dirty="0" smtClean="0"/>
              <a:t>What is Social Studies?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057400"/>
            <a:ext cx="6614160" cy="3603812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Social Studies is the </a:t>
            </a:r>
            <a:r>
              <a:rPr lang="en-US" dirty="0">
                <a:latin typeface="+mj-lt"/>
              </a:rPr>
              <a:t>study of how people live and organize themselves in society, embracing geography, history, economics, </a:t>
            </a:r>
            <a:r>
              <a:rPr lang="en-US" dirty="0" smtClean="0">
                <a:latin typeface="+mj-lt"/>
              </a:rPr>
              <a:t>Sociology</a:t>
            </a:r>
            <a:r>
              <a:rPr lang="en-US" dirty="0">
                <a:latin typeface="+mj-lt"/>
              </a:rPr>
              <a:t>, Psychology, </a:t>
            </a:r>
            <a:r>
              <a:rPr lang="en-US" dirty="0" smtClean="0">
                <a:latin typeface="+mj-lt"/>
              </a:rPr>
              <a:t>Anthropology</a:t>
            </a:r>
            <a:r>
              <a:rPr lang="en-US" dirty="0">
                <a:latin typeface="+mj-lt"/>
              </a:rPr>
              <a:t>, Political </a:t>
            </a:r>
            <a:r>
              <a:rPr lang="en-US" dirty="0" smtClean="0">
                <a:latin typeface="+mj-lt"/>
              </a:rPr>
              <a:t>Science.</a:t>
            </a:r>
          </a:p>
          <a:p>
            <a:endParaRPr lang="en-CA" dirty="0">
              <a:latin typeface="+mj-lt"/>
            </a:endParaRPr>
          </a:p>
          <a:p>
            <a:r>
              <a:rPr lang="en-CA" dirty="0" smtClean="0">
                <a:latin typeface="+mj-lt"/>
              </a:rPr>
              <a:t>Quote: </a:t>
            </a:r>
            <a:r>
              <a:rPr lang="en-US" dirty="0">
                <a:latin typeface="+mj-lt"/>
              </a:rPr>
              <a:t>Change is not made without problem, even from worse to better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62200" y="5047771"/>
            <a:ext cx="58673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images.travelpod.com/users/christianfeu/1.1241391900.how-they-uros-people-live.jpg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media.photobucket.com/image/organize%20themselves%20in%20society/loki99999/WesternMyth.jpg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23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158</TotalTime>
  <Words>226</Words>
  <Application>Microsoft Office PowerPoint</Application>
  <PresentationFormat>On-screen Show (4:3)</PresentationFormat>
  <Paragraphs>96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Pushpin</vt:lpstr>
      <vt:lpstr>What is Social Studies?</vt:lpstr>
      <vt:lpstr>History </vt:lpstr>
      <vt:lpstr>Anthropology </vt:lpstr>
      <vt:lpstr>Geography </vt:lpstr>
      <vt:lpstr>Political Science </vt:lpstr>
      <vt:lpstr>Sociology </vt:lpstr>
      <vt:lpstr>Economics</vt:lpstr>
      <vt:lpstr> Psychology  </vt:lpstr>
      <vt:lpstr>What is Social Studies?</vt:lpstr>
    </vt:vector>
  </TitlesOfParts>
  <Company>Regina Catholic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Social Studies?</dc:title>
  <dc:creator>adeyoo621</dc:creator>
  <cp:lastModifiedBy>Shegdam</cp:lastModifiedBy>
  <cp:revision>19</cp:revision>
  <dcterms:created xsi:type="dcterms:W3CDTF">2012-02-01T18:37:51Z</dcterms:created>
  <dcterms:modified xsi:type="dcterms:W3CDTF">2012-02-10T03:48:39Z</dcterms:modified>
</cp:coreProperties>
</file>